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72" r:id="rId8"/>
    <p:sldId id="263" r:id="rId9"/>
    <p:sldId id="270" r:id="rId10"/>
    <p:sldId id="271" r:id="rId11"/>
    <p:sldId id="264" r:id="rId12"/>
    <p:sldId id="265" r:id="rId13"/>
    <p:sldId id="267" r:id="rId14"/>
    <p:sldId id="266" r:id="rId15"/>
    <p:sldId id="268" r:id="rId16"/>
    <p:sldId id="269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35"/>
    <p:restoredTop sz="94604"/>
  </p:normalViewPr>
  <p:slideViewPr>
    <p:cSldViewPr snapToGrid="0" snapToObjects="1">
      <p:cViewPr varScale="1">
        <p:scale>
          <a:sx n="151" d="100"/>
          <a:sy n="151" d="100"/>
        </p:scale>
        <p:origin x="9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7.png>
</file>

<file path=ppt/media/image2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902F03-6419-4C4A-8213-E7B1A76EA6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96D06E7-B501-D948-B2BE-522435639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E3AF73-AB60-0C4E-89E9-8F605CF74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23277F-B0DD-F940-B87E-69523BE5E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0A946E-15BD-DC46-954B-27BF8CEB3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4304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D577BF-1C07-7D46-A195-7458BFA1B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E2B394F-F640-1A4E-BFB7-35B456A9F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7DD8CC-3454-5844-B96F-5B7AFCFBE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2A9DC5-1151-3943-95A2-FA61BC23A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C2921C-D433-1945-954B-5A0B2614B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523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603A234-027D-BF42-B57B-0C4482166A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1639A88-F801-A141-9F52-AD3156E96A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9AF27E-9D99-AF42-A6F2-9F90FA799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05C1BD-45D7-4A4C-BA89-4CD1B78AA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FB4BE8-99DE-7C4F-BA97-BAD1CEB46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0080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54092C-69C6-1043-BDA7-E5E97C4AC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81C32A-BC21-2644-9B25-C7CFBACE6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1F65D0-1DA4-1246-A2D7-F8E619B52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7BDF92-2BE9-B441-A262-B9887F4F8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8C1863-E3D9-C640-A9B5-ED9F19373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3938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48A4D1-2826-214A-8A0D-B97856CD4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A8AD1B-201A-754A-9EDE-2ECC507B9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2AD7D4-2869-CF4B-8C70-B7A2D7BAE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BD5BEA-80F3-B543-B49B-31C8D62D9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6F5363-6603-3043-ACBF-8F0C3147C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7644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7E1153-BFD2-554C-9B89-EF690AAC9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087AF2-0747-8A4B-8D1E-E5344FFC91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9C01F24-6E7E-2D48-B24C-A42C556D9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9BA4A1-4D70-B44C-B8E0-A82D45C5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5CD854-C93A-AC44-AF38-777C62CFC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82179A-E77E-A545-8CB3-B697FB138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981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A806EF-F44C-5746-B604-7DAB947B2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106E24-1A07-CB45-B4A9-465C8231B6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FF4567-E4F9-4946-8EC6-AE89D8EE9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1DC674-34EF-D645-B203-CFCD9B8E3E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7E93C16-230C-3244-904F-4288C028D1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06BC233-6343-4949-95E1-BEFEB9C84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D6AA0C5-F3EB-3A49-92E2-F9E7A55AD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5BB35F6-929D-894C-8503-77047EB16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937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FD201C-947B-5C46-B33F-1A8949D03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B6BEAC5-51B1-5749-A437-001F58D91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F8BE262-2D67-224A-A935-94DDDB62F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1F1968B-0F57-9347-8005-50CA4CA21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6987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ED34757-A9F1-D649-958E-318E1E28C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E71A0F3-DE0E-EC47-9BCE-7F1C366C2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61E825F-438E-5241-A214-45B5F1047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0504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CA0EC8-E53D-C64C-9926-A4C810035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068572-A869-484E-BB13-048A6B7F2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E8FF243-6521-5249-ACCE-71BE5ABD1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2C18B1-2283-1F40-BFD0-8FD695D7B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452C2B-D07C-614E-91FF-4D63DF3A9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D156C47-5FDC-3F4D-9DFA-A04885167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963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B566DF-7308-7D4A-8514-C6704B4B0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56D4CBF-C3E1-AE4A-80E6-DFCADDE77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FDF38F-DFBC-E944-BA3B-C06E27FA26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48F437-B352-3A4B-924A-96904E36C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77D1029-FCAF-B34A-AF21-797E77FBC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969C32-7B0C-6B47-877C-F392BFA66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1008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68BE61A-5E70-C84D-BE6A-5EA5D1482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CBEDDA-1C42-9246-849F-A3EA2F49F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72A081-C51D-E240-86C6-590AA08DA2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40275-E4AF-5B4A-80E3-34C46EDF24E5}" type="datetimeFigureOut">
              <a:rPr kumimoji="1" lang="zh-CN" altLang="en-US" smtClean="0"/>
              <a:t>2018/12/19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A70FF1-36AF-374B-820C-9113C25E9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2ACD61-F39E-5A45-87D8-E497D899B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96845-7B97-0842-AE3C-8FD854BE5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0618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428EA62-64BB-2046-9067-5A2C021E85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rgbClr val="0070C0"/>
                </a:solidFill>
              </a:rPr>
              <a:t>小致横屏规范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C5EDBABB-F41C-7147-B317-6C1CA247FC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原则：尽量不改变现有页面的布局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个别页面显示效果需要调整，具体见以下</a:t>
            </a:r>
            <a:r>
              <a:rPr kumimoji="1" lang="en-US" altLang="zh-CN" dirty="0">
                <a:solidFill>
                  <a:schemeClr val="bg1"/>
                </a:solidFill>
              </a:rPr>
              <a:t>ppt</a:t>
            </a:r>
            <a:endParaRPr kumimoji="1" lang="zh-CN" altLang="en-US" dirty="0">
              <a:solidFill>
                <a:schemeClr val="bg1"/>
              </a:solidFill>
            </a:endParaRP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7458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A2C18FE-DD64-6B45-9D24-0BAB78913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590" y="2316206"/>
            <a:ext cx="6462770" cy="363349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8F00F7E-C4EA-9844-AE2C-2410606F0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94" y="203727"/>
            <a:ext cx="3605784" cy="64134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799589" y="1516287"/>
            <a:ext cx="6283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以键盘和联系人为主，缩小弹出卡片高度（至少显示</a:t>
            </a:r>
            <a:r>
              <a:rPr kumimoji="1" lang="en-US" altLang="zh-CN" dirty="0">
                <a:solidFill>
                  <a:schemeClr val="bg1"/>
                </a:solidFill>
              </a:rPr>
              <a:t>1</a:t>
            </a:r>
            <a:r>
              <a:rPr kumimoji="1" lang="zh-CN" altLang="en-US" dirty="0">
                <a:solidFill>
                  <a:schemeClr val="bg1"/>
                </a:solidFill>
              </a:rPr>
              <a:t>个人），滑动查看</a:t>
            </a: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8822267" y="0"/>
            <a:ext cx="3369733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键盘弹出</a:t>
            </a:r>
            <a:r>
              <a:rPr kumimoji="1" lang="en-US" altLang="zh-CN" sz="3600" b="1" dirty="0">
                <a:solidFill>
                  <a:srgbClr val="0070C0"/>
                </a:solidFill>
              </a:rPr>
              <a:t>-</a:t>
            </a:r>
            <a:r>
              <a:rPr kumimoji="1" lang="zh-CN" altLang="en-US" sz="3600" b="1" dirty="0">
                <a:solidFill>
                  <a:srgbClr val="0070C0"/>
                </a:solidFill>
              </a:rPr>
              <a:t>联系人</a:t>
            </a:r>
          </a:p>
        </p:txBody>
      </p:sp>
    </p:spTree>
    <p:extLst>
      <p:ext uri="{BB962C8B-B14F-4D97-AF65-F5344CB8AC3E}">
        <p14:creationId xmlns:p14="http://schemas.microsoft.com/office/powerpoint/2010/main" val="3222387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B8B1F3F-2A92-F442-9ABD-88427E8CF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6" y="2361927"/>
            <a:ext cx="6462770" cy="363349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B82273B-06C9-7342-8861-6426A4701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94" y="203727"/>
            <a:ext cx="3605784" cy="64134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470406" y="1849874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卡片左右间距不变，上下可滑动，其他间距见图示</a:t>
            </a: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9597142" y="0"/>
            <a:ext cx="2594858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智能提醒</a:t>
            </a:r>
            <a:r>
              <a:rPr kumimoji="1" lang="en-US" altLang="zh-CN" sz="3600" b="1" dirty="0">
                <a:solidFill>
                  <a:srgbClr val="0070C0"/>
                </a:solidFill>
              </a:rPr>
              <a:t>1</a:t>
            </a:r>
            <a:endParaRPr kumimoji="1" lang="zh-CN" altLang="en-US" sz="3600" b="1" dirty="0">
              <a:solidFill>
                <a:srgbClr val="0070C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0906754-340D-EB42-BDC5-55D1569ED4CD}"/>
              </a:ext>
            </a:extLst>
          </p:cNvPr>
          <p:cNvSpPr/>
          <p:nvPr/>
        </p:nvSpPr>
        <p:spPr>
          <a:xfrm>
            <a:off x="4343400" y="2361927"/>
            <a:ext cx="6784848" cy="22860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22376B7-7121-8245-B62C-BAB684D4EDBC}"/>
              </a:ext>
            </a:extLst>
          </p:cNvPr>
          <p:cNvSpPr/>
          <p:nvPr/>
        </p:nvSpPr>
        <p:spPr>
          <a:xfrm>
            <a:off x="4343400" y="5132559"/>
            <a:ext cx="6784848" cy="22860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917C0EC-4FD4-064A-BE47-F0EB15ABEB12}"/>
              </a:ext>
            </a:extLst>
          </p:cNvPr>
          <p:cNvSpPr/>
          <p:nvPr/>
        </p:nvSpPr>
        <p:spPr>
          <a:xfrm>
            <a:off x="4343400" y="5800071"/>
            <a:ext cx="6784848" cy="22860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26B266E-359F-734A-A682-4A69EACCACD2}"/>
              </a:ext>
            </a:extLst>
          </p:cNvPr>
          <p:cNvSpPr txBox="1"/>
          <p:nvPr/>
        </p:nvSpPr>
        <p:spPr>
          <a:xfrm>
            <a:off x="11130275" y="2291561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F1E74EF-1C76-D847-A29B-D782BBBF8009}"/>
              </a:ext>
            </a:extLst>
          </p:cNvPr>
          <p:cNvSpPr txBox="1"/>
          <p:nvPr/>
        </p:nvSpPr>
        <p:spPr>
          <a:xfrm>
            <a:off x="11130275" y="5025617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25F3322-D31F-D74C-A275-BDCB2A163475}"/>
              </a:ext>
            </a:extLst>
          </p:cNvPr>
          <p:cNvSpPr txBox="1"/>
          <p:nvPr/>
        </p:nvSpPr>
        <p:spPr>
          <a:xfrm>
            <a:off x="11130275" y="5720561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5411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D9F674F-1547-454C-8591-27F536ABE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6" y="2361926"/>
            <a:ext cx="6462770" cy="3633491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46318DC2-C436-9044-AB7D-619C739E9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154" y="203727"/>
            <a:ext cx="3605784" cy="64134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470406" y="1849874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卡片左右间距不变，上下可滑动，其他间距见图示</a:t>
            </a: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9597142" y="0"/>
            <a:ext cx="2594858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智能提醒</a:t>
            </a:r>
            <a:r>
              <a:rPr kumimoji="1" lang="en-US" altLang="zh-CN" sz="3600" b="1" dirty="0">
                <a:solidFill>
                  <a:srgbClr val="0070C0"/>
                </a:solidFill>
              </a:rPr>
              <a:t>2</a:t>
            </a:r>
            <a:endParaRPr kumimoji="1" lang="zh-CN" altLang="en-US" sz="3600" b="1" dirty="0">
              <a:solidFill>
                <a:srgbClr val="0070C0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26B266E-359F-734A-A682-4A69EACCACD2}"/>
              </a:ext>
            </a:extLst>
          </p:cNvPr>
          <p:cNvSpPr txBox="1"/>
          <p:nvPr/>
        </p:nvSpPr>
        <p:spPr>
          <a:xfrm>
            <a:off x="11130275" y="2291561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F1E74EF-1C76-D847-A29B-D782BBBF8009}"/>
              </a:ext>
            </a:extLst>
          </p:cNvPr>
          <p:cNvSpPr txBox="1"/>
          <p:nvPr/>
        </p:nvSpPr>
        <p:spPr>
          <a:xfrm>
            <a:off x="11130275" y="5025617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25F3322-D31F-D74C-A275-BDCB2A163475}"/>
              </a:ext>
            </a:extLst>
          </p:cNvPr>
          <p:cNvSpPr txBox="1"/>
          <p:nvPr/>
        </p:nvSpPr>
        <p:spPr>
          <a:xfrm>
            <a:off x="11130275" y="5720561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922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D52EB1E-0971-7741-AFC1-A8C449DE4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6" y="2361926"/>
            <a:ext cx="6462769" cy="363349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FE77F6E-541F-F743-A7C5-2518A317F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240" y="203727"/>
            <a:ext cx="3605784" cy="64134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470406" y="1273802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卡片左右间距不变，上下可滑动，其他间距见图示</a:t>
            </a: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9597142" y="0"/>
            <a:ext cx="2594858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智能提醒</a:t>
            </a:r>
            <a:r>
              <a:rPr kumimoji="1" lang="en-US" altLang="zh-CN" sz="3600" b="1" dirty="0">
                <a:solidFill>
                  <a:srgbClr val="0070C0"/>
                </a:solidFill>
              </a:rPr>
              <a:t>3</a:t>
            </a:r>
            <a:endParaRPr kumimoji="1" lang="zh-CN" altLang="en-US" sz="3600" b="1" dirty="0">
              <a:solidFill>
                <a:srgbClr val="0070C0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26B266E-359F-734A-A682-4A69EACCACD2}"/>
              </a:ext>
            </a:extLst>
          </p:cNvPr>
          <p:cNvSpPr txBox="1"/>
          <p:nvPr/>
        </p:nvSpPr>
        <p:spPr>
          <a:xfrm>
            <a:off x="11130275" y="2291561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F1E74EF-1C76-D847-A29B-D782BBBF8009}"/>
              </a:ext>
            </a:extLst>
          </p:cNvPr>
          <p:cNvSpPr txBox="1"/>
          <p:nvPr/>
        </p:nvSpPr>
        <p:spPr>
          <a:xfrm>
            <a:off x="11130275" y="5025617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25F3322-D31F-D74C-A275-BDCB2A163475}"/>
              </a:ext>
            </a:extLst>
          </p:cNvPr>
          <p:cNvSpPr txBox="1"/>
          <p:nvPr/>
        </p:nvSpPr>
        <p:spPr>
          <a:xfrm>
            <a:off x="11130275" y="5720561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7A46C46-58C6-5749-A58E-CEA20F45F04F}"/>
              </a:ext>
            </a:extLst>
          </p:cNvPr>
          <p:cNvSpPr txBox="1"/>
          <p:nvPr/>
        </p:nvSpPr>
        <p:spPr>
          <a:xfrm>
            <a:off x="4470406" y="1804154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卡片内容居中显示</a:t>
            </a:r>
          </a:p>
        </p:txBody>
      </p:sp>
    </p:spTree>
    <p:extLst>
      <p:ext uri="{BB962C8B-B14F-4D97-AF65-F5344CB8AC3E}">
        <p14:creationId xmlns:p14="http://schemas.microsoft.com/office/powerpoint/2010/main" val="3636445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FFA72E5-1B96-9A47-AF5C-1FDC27B81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4094" y="2361926"/>
            <a:ext cx="6459082" cy="363141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95C5219-9C8D-9544-B45A-10873DB1F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241" y="203727"/>
            <a:ext cx="3605784" cy="64134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470406" y="1273802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卡片左右间距不变，上下可滑动，其他间距见图示</a:t>
            </a: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9597142" y="0"/>
            <a:ext cx="2594858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智能提醒</a:t>
            </a:r>
            <a:r>
              <a:rPr kumimoji="1" lang="en-US" altLang="zh-CN" sz="3600" b="1" dirty="0">
                <a:solidFill>
                  <a:srgbClr val="0070C0"/>
                </a:solidFill>
              </a:rPr>
              <a:t>2</a:t>
            </a:r>
            <a:endParaRPr kumimoji="1" lang="zh-CN" altLang="en-US" sz="3600" b="1" dirty="0">
              <a:solidFill>
                <a:srgbClr val="0070C0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26B266E-359F-734A-A682-4A69EACCACD2}"/>
              </a:ext>
            </a:extLst>
          </p:cNvPr>
          <p:cNvSpPr txBox="1"/>
          <p:nvPr/>
        </p:nvSpPr>
        <p:spPr>
          <a:xfrm>
            <a:off x="11130275" y="2291561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F1E74EF-1C76-D847-A29B-D782BBBF8009}"/>
              </a:ext>
            </a:extLst>
          </p:cNvPr>
          <p:cNvSpPr txBox="1"/>
          <p:nvPr/>
        </p:nvSpPr>
        <p:spPr>
          <a:xfrm>
            <a:off x="11130275" y="5025617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25F3322-D31F-D74C-A275-BDCB2A163475}"/>
              </a:ext>
            </a:extLst>
          </p:cNvPr>
          <p:cNvSpPr txBox="1"/>
          <p:nvPr/>
        </p:nvSpPr>
        <p:spPr>
          <a:xfrm>
            <a:off x="11130275" y="5720561"/>
            <a:ext cx="67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20px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7A46C46-58C6-5749-A58E-CEA20F45F04F}"/>
              </a:ext>
            </a:extLst>
          </p:cNvPr>
          <p:cNvSpPr txBox="1"/>
          <p:nvPr/>
        </p:nvSpPr>
        <p:spPr>
          <a:xfrm>
            <a:off x="4470406" y="1804154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卡片内容居中显示，图片顶部间距缩小只</a:t>
            </a:r>
            <a:r>
              <a:rPr kumimoji="1" lang="en-US" altLang="zh-CN" dirty="0">
                <a:solidFill>
                  <a:schemeClr val="bg1"/>
                </a:solidFill>
              </a:rPr>
              <a:t>20px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9FAEB88-B06C-7841-B5D7-4A271868C94D}"/>
              </a:ext>
            </a:extLst>
          </p:cNvPr>
          <p:cNvSpPr/>
          <p:nvPr/>
        </p:nvSpPr>
        <p:spPr>
          <a:xfrm>
            <a:off x="7168895" y="2546593"/>
            <a:ext cx="1170433" cy="22860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0776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25486E54-39BD-8A41-B720-A445504DB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118479"/>
            <a:ext cx="6322060" cy="342024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04A6618-68FD-1F4A-AD72-B13DAE7ED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96" y="3331921"/>
            <a:ext cx="6322060" cy="3443783"/>
          </a:xfrm>
          <a:prstGeom prst="rect">
            <a:avLst/>
          </a:prstGeom>
        </p:spPr>
      </p:pic>
      <p:sp>
        <p:nvSpPr>
          <p:cNvPr id="13" name="标题 3">
            <a:extLst>
              <a:ext uri="{FF2B5EF4-FFF2-40B4-BE49-F238E27FC236}">
                <a16:creationId xmlns:a16="http://schemas.microsoft.com/office/drawing/2014/main" id="{7175791D-558E-414D-B8ED-A5732EEB0F79}"/>
              </a:ext>
            </a:extLst>
          </p:cNvPr>
          <p:cNvSpPr txBox="1">
            <a:spLocks/>
          </p:cNvSpPr>
          <p:nvPr/>
        </p:nvSpPr>
        <p:spPr>
          <a:xfrm>
            <a:off x="9597142" y="0"/>
            <a:ext cx="2594858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齐刘海机型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DAB84CE-7090-0D41-8E4E-DE73C2B98AFD}"/>
              </a:ext>
            </a:extLst>
          </p:cNvPr>
          <p:cNvSpPr txBox="1"/>
          <p:nvPr/>
        </p:nvSpPr>
        <p:spPr>
          <a:xfrm>
            <a:off x="7748524" y="3687597"/>
            <a:ext cx="2639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刘海区域适配成深色，保证显示区域为矩形</a:t>
            </a:r>
          </a:p>
        </p:txBody>
      </p:sp>
    </p:spTree>
    <p:extLst>
      <p:ext uri="{BB962C8B-B14F-4D97-AF65-F5344CB8AC3E}">
        <p14:creationId xmlns:p14="http://schemas.microsoft.com/office/powerpoint/2010/main" val="3606533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FBE89F-5570-AE40-B945-9B183B41F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5CC9B3-68C0-0B4C-9B72-3D317865F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欢迎大家补充</a:t>
            </a:r>
          </a:p>
        </p:txBody>
      </p:sp>
    </p:spTree>
    <p:extLst>
      <p:ext uri="{BB962C8B-B14F-4D97-AF65-F5344CB8AC3E}">
        <p14:creationId xmlns:p14="http://schemas.microsoft.com/office/powerpoint/2010/main" val="3306204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BEF1360-6474-1F40-9A76-533110999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590" y="2316212"/>
            <a:ext cx="6462769" cy="363349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D7E458B-CFB3-C347-8C62-DDA85CD87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88" y="203727"/>
            <a:ext cx="3605784" cy="641348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AFDE585-B25D-7F4A-9583-C64DFC1893F1}"/>
              </a:ext>
            </a:extLst>
          </p:cNvPr>
          <p:cNvSpPr txBox="1"/>
          <p:nvPr/>
        </p:nvSpPr>
        <p:spPr>
          <a:xfrm>
            <a:off x="4690872" y="94226"/>
            <a:ext cx="5716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顶部状态栏隐藏（时间、信号等）后，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头部高度为</a:t>
            </a:r>
            <a:r>
              <a:rPr kumimoji="1" lang="en-US" altLang="zh-CN" dirty="0">
                <a:solidFill>
                  <a:srgbClr val="FF0000"/>
                </a:solidFill>
              </a:rPr>
              <a:t>44px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5F75AA9-CD4C-E642-A300-50C7940AC936}"/>
              </a:ext>
            </a:extLst>
          </p:cNvPr>
          <p:cNvSpPr/>
          <p:nvPr/>
        </p:nvSpPr>
        <p:spPr>
          <a:xfrm>
            <a:off x="146304" y="164592"/>
            <a:ext cx="4544568" cy="22860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690872" y="1442508"/>
            <a:ext cx="5716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气泡宽度按照现在布局保持不变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底部按钮元素不变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169ECDC5-8FC4-9644-BE74-1712EE38DFD1}"/>
              </a:ext>
            </a:extLst>
          </p:cNvPr>
          <p:cNvSpPr txBox="1">
            <a:spLocks/>
          </p:cNvSpPr>
          <p:nvPr/>
        </p:nvSpPr>
        <p:spPr>
          <a:xfrm>
            <a:off x="9597142" y="0"/>
            <a:ext cx="2594858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默认页面</a:t>
            </a:r>
          </a:p>
        </p:txBody>
      </p:sp>
    </p:spTree>
    <p:extLst>
      <p:ext uri="{BB962C8B-B14F-4D97-AF65-F5344CB8AC3E}">
        <p14:creationId xmlns:p14="http://schemas.microsoft.com/office/powerpoint/2010/main" val="2409717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0244DFB-5F61-DE49-8F7B-1C099B43D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590" y="2316212"/>
            <a:ext cx="6462770" cy="3633491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958DCA00-F15F-FE4F-B3AA-55F2BBB0D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89" y="203727"/>
            <a:ext cx="3605784" cy="64134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799590" y="1804154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收音时，波浪根据屏幕宽度延伸</a:t>
            </a: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9597142" y="0"/>
            <a:ext cx="2594858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说话动效</a:t>
            </a:r>
          </a:p>
        </p:txBody>
      </p:sp>
    </p:spTree>
    <p:extLst>
      <p:ext uri="{BB962C8B-B14F-4D97-AF65-F5344CB8AC3E}">
        <p14:creationId xmlns:p14="http://schemas.microsoft.com/office/powerpoint/2010/main" val="4016718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8480BAD-B8B3-F340-B08B-0AE9EA703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590" y="2316208"/>
            <a:ext cx="6462770" cy="363349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D430774-74CD-9845-8B81-FF0794A14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91" y="203727"/>
            <a:ext cx="3605784" cy="64134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799590" y="1804154"/>
            <a:ext cx="6462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按钮按照屏幕宽度，</a:t>
            </a:r>
            <a:r>
              <a:rPr kumimoji="1" lang="en-US" altLang="zh-CN" dirty="0">
                <a:solidFill>
                  <a:schemeClr val="bg1"/>
                </a:solidFill>
              </a:rPr>
              <a:t>10px</a:t>
            </a:r>
            <a:r>
              <a:rPr kumimoji="1" lang="zh-CN" altLang="en-US" dirty="0">
                <a:solidFill>
                  <a:schemeClr val="bg1"/>
                </a:solidFill>
              </a:rPr>
              <a:t>的间距横向排列，抵达边缘时换行</a:t>
            </a: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9597142" y="0"/>
            <a:ext cx="2594858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按钮类</a:t>
            </a:r>
          </a:p>
        </p:txBody>
      </p:sp>
    </p:spTree>
    <p:extLst>
      <p:ext uri="{BB962C8B-B14F-4D97-AF65-F5344CB8AC3E}">
        <p14:creationId xmlns:p14="http://schemas.microsoft.com/office/powerpoint/2010/main" val="481456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8761D26-0BB6-4041-B5F6-EA43194B1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590" y="2316209"/>
            <a:ext cx="6462770" cy="363349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99F5A5B-9A59-B642-A9EB-E2F38AEFA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90" y="203727"/>
            <a:ext cx="3605784" cy="64134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799590" y="1804154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卡片宽度与竖屏时一致，按钮参照按钮类</a:t>
            </a: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9597142" y="0"/>
            <a:ext cx="2594858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卡片类</a:t>
            </a:r>
            <a:r>
              <a:rPr kumimoji="1" lang="en-US" altLang="zh-CN" sz="3600" b="1" dirty="0">
                <a:solidFill>
                  <a:srgbClr val="0070C0"/>
                </a:solidFill>
              </a:rPr>
              <a:t>-1</a:t>
            </a:r>
            <a:endParaRPr kumimoji="1" lang="zh-CN" altLang="en-US" sz="3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8800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51119CF-1E47-F648-8976-D765473A7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590" y="2316209"/>
            <a:ext cx="6462770" cy="363349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3A31F1C-0BD9-644D-BD21-24DBB2EC6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91" y="203727"/>
            <a:ext cx="3605784" cy="64134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799590" y="1804154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卡片宽度与竖屏时一致，按钮参照按钮类</a:t>
            </a: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9597142" y="0"/>
            <a:ext cx="2594858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卡片类</a:t>
            </a:r>
            <a:r>
              <a:rPr kumimoji="1" lang="en-US" altLang="zh-CN" sz="3600" b="1" dirty="0">
                <a:solidFill>
                  <a:srgbClr val="0070C0"/>
                </a:solidFill>
              </a:rPr>
              <a:t>-1</a:t>
            </a:r>
            <a:endParaRPr kumimoji="1" lang="zh-CN" altLang="en-US" sz="3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3500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9F0CCE8-D026-D34E-AB44-6BC98DFA1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590" y="2316205"/>
            <a:ext cx="6462769" cy="3633491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136DE60-D8FF-5544-87E4-95531334B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95" y="203727"/>
            <a:ext cx="3605784" cy="6413488"/>
          </a:xfrm>
          <a:prstGeom prst="rect">
            <a:avLst/>
          </a:prstGeom>
        </p:spPr>
      </p:pic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8822267" y="0"/>
            <a:ext cx="3369733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列表类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9F7EE7A-6196-7D43-AEF5-93B159E8D571}"/>
              </a:ext>
            </a:extLst>
          </p:cNvPr>
          <p:cNvSpPr txBox="1"/>
          <p:nvPr/>
        </p:nvSpPr>
        <p:spPr>
          <a:xfrm>
            <a:off x="4690872" y="1442508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气泡宽度按照现在布局保持不变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189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7F5C9DA-4914-EE4E-BA80-E51B16820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590" y="2316208"/>
            <a:ext cx="6462770" cy="363349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13A2EC2-2BDA-8542-B934-76A9D200E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92" y="203727"/>
            <a:ext cx="3605784" cy="64134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799590" y="1804154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输入框宽度自适应，键盘采用系统中键盘横屏样式</a:t>
            </a: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9597142" y="0"/>
            <a:ext cx="2594858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键盘弹出</a:t>
            </a:r>
          </a:p>
        </p:txBody>
      </p:sp>
    </p:spTree>
    <p:extLst>
      <p:ext uri="{BB962C8B-B14F-4D97-AF65-F5344CB8AC3E}">
        <p14:creationId xmlns:p14="http://schemas.microsoft.com/office/powerpoint/2010/main" val="1612206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3B88E7F-F888-ED42-A5B7-666E10ABD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590" y="2316207"/>
            <a:ext cx="6462770" cy="363349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398EA31-966B-B249-B0BE-74799DBDA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93" y="203727"/>
            <a:ext cx="3605784" cy="64134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1F17E15-A2CF-3C41-8B8B-22C744B56747}"/>
              </a:ext>
            </a:extLst>
          </p:cNvPr>
          <p:cNvSpPr txBox="1"/>
          <p:nvPr/>
        </p:nvSpPr>
        <p:spPr>
          <a:xfrm>
            <a:off x="4799590" y="1804154"/>
            <a:ext cx="5716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以键盘和联系人为主，上方内容顶上去</a:t>
            </a:r>
          </a:p>
        </p:txBody>
      </p:sp>
      <p:sp>
        <p:nvSpPr>
          <p:cNvPr id="9" name="标题 3">
            <a:extLst>
              <a:ext uri="{FF2B5EF4-FFF2-40B4-BE49-F238E27FC236}">
                <a16:creationId xmlns:a16="http://schemas.microsoft.com/office/drawing/2014/main" id="{33B8C3AC-12DE-3D40-9FAB-E740C586BF92}"/>
              </a:ext>
            </a:extLst>
          </p:cNvPr>
          <p:cNvSpPr txBox="1">
            <a:spLocks/>
          </p:cNvSpPr>
          <p:nvPr/>
        </p:nvSpPr>
        <p:spPr>
          <a:xfrm>
            <a:off x="8822267" y="0"/>
            <a:ext cx="3369733" cy="96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zh-CN" altLang="en-US" sz="3600" b="1" dirty="0">
                <a:solidFill>
                  <a:srgbClr val="0070C0"/>
                </a:solidFill>
              </a:rPr>
              <a:t>键盘弹出</a:t>
            </a:r>
            <a:r>
              <a:rPr kumimoji="1" lang="en-US" altLang="zh-CN" sz="3600" b="1" dirty="0">
                <a:solidFill>
                  <a:srgbClr val="0070C0"/>
                </a:solidFill>
              </a:rPr>
              <a:t>-</a:t>
            </a:r>
            <a:r>
              <a:rPr kumimoji="1" lang="zh-CN" altLang="en-US" sz="3600" b="1" dirty="0">
                <a:solidFill>
                  <a:srgbClr val="0070C0"/>
                </a:solidFill>
              </a:rPr>
              <a:t>联系人</a:t>
            </a:r>
          </a:p>
        </p:txBody>
      </p:sp>
    </p:spTree>
    <p:extLst>
      <p:ext uri="{BB962C8B-B14F-4D97-AF65-F5344CB8AC3E}">
        <p14:creationId xmlns:p14="http://schemas.microsoft.com/office/powerpoint/2010/main" val="1584308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293</Words>
  <Application>Microsoft Macintosh PowerPoint</Application>
  <PresentationFormat>宽屏</PresentationFormat>
  <Paragraphs>49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等线</vt:lpstr>
      <vt:lpstr>等线 Light</vt:lpstr>
      <vt:lpstr>Arial</vt:lpstr>
      <vt:lpstr>Office 主题​​</vt:lpstr>
      <vt:lpstr>小致横屏规范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小致横屏规范</dc:title>
  <dc:creator>Microsoft Office 用户</dc:creator>
  <cp:lastModifiedBy>Microsoft Office 用户</cp:lastModifiedBy>
  <cp:revision>8</cp:revision>
  <dcterms:created xsi:type="dcterms:W3CDTF">2018-12-19T06:20:53Z</dcterms:created>
  <dcterms:modified xsi:type="dcterms:W3CDTF">2018-12-19T07:30:06Z</dcterms:modified>
</cp:coreProperties>
</file>

<file path=docProps/thumbnail.jpeg>
</file>